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437" y="399495"/>
            <a:ext cx="10571998" cy="156247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6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 Grade Social Studies &amp;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Social Emotional Learning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299" y="2631512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/>
              <a:t>WAG January 02 - 06</a:t>
            </a:r>
            <a:endParaRPr lang="en-US" sz="4400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WELCOME BACK &amp; Happy New Year!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</a:t>
            </a:r>
            <a:endParaRPr lang="en-US" sz="32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3B26E1-6869-4950-871B-DB7C28CCF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97" y="2201147"/>
            <a:ext cx="11833934" cy="1776049"/>
          </a:xfrm>
        </p:spPr>
        <p:txBody>
          <a:bodyPr>
            <a:normAutofit/>
          </a:bodyPr>
          <a:lstStyle/>
          <a:p>
            <a:pPr marL="480060"/>
            <a:r>
              <a:rPr lang="en-US" sz="2000" b="1" dirty="0">
                <a:solidFill>
                  <a:srgbClr val="FFFF00"/>
                </a:solidFill>
              </a:rPr>
              <a:t>No school</a:t>
            </a:r>
            <a:endParaRPr lang="en-US" sz="24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98DCA7A-8FDF-40CF-A67E-0F1B8B5ED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Monday January 2, 2023</a:t>
            </a:r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7634CB4-4626-42DA-AB93-22191526E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Tuesday January 3, 2023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27E075F-A63A-42F5-B1C8-D706FCB3669C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299869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000" b="1" dirty="0">
                <a:solidFill>
                  <a:srgbClr val="FFFF00"/>
                </a:solidFill>
              </a:rPr>
              <a:t>No school</a:t>
            </a:r>
            <a:endParaRPr lang="en-US" sz="2400" dirty="0">
              <a:solidFill>
                <a:srgbClr val="FFFF00"/>
              </a:solidFill>
            </a:endParaRPr>
          </a:p>
          <a:p>
            <a:pPr marL="480060"/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A35A9CF-CBAD-4B3A-A68A-3EB886CD4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8" cy="970450"/>
          </a:xfrm>
        </p:spPr>
        <p:txBody>
          <a:bodyPr/>
          <a:lstStyle/>
          <a:p>
            <a:r>
              <a:rPr lang="en-US" dirty="0"/>
              <a:t>Wednesday January 4, 2023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8F77A2F-ADA7-4D8C-8C06-F3685A590EE6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326502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1400" b="1" dirty="0">
                <a:solidFill>
                  <a:srgbClr val="FFFF00"/>
                </a:solidFill>
              </a:rPr>
              <a:t>NO SCHOOL</a:t>
            </a:r>
            <a:endParaRPr lang="en-US" sz="105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1630080-FC76-4856-8D8E-60BCA0EB7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Thursday January 5, 2023</a:t>
            </a:r>
            <a:br>
              <a:rPr lang="en-US" dirty="0"/>
            </a:br>
            <a:r>
              <a:rPr lang="en-US" dirty="0"/>
              <a:t>SECOND STEP (SEL)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C5E087F-61BD-4F77-97EE-8A333B6EE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Set the purpose for today’s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Create an academic goal for the 2</a:t>
            </a:r>
            <a:r>
              <a:rPr lang="en-US" sz="2200" b="1" baseline="30000" dirty="0"/>
              <a:t>nd</a:t>
            </a:r>
            <a:r>
              <a:rPr lang="en-US" sz="2200" b="1" dirty="0"/>
              <a:t> semester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Create an action plan to reach your goal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Practice:</a:t>
            </a:r>
          </a:p>
          <a:p>
            <a:pPr marL="480060"/>
            <a:r>
              <a:rPr lang="en-US" sz="2200" b="1" dirty="0"/>
              <a:t>Marshmallow Challenge (15 min)  SET TIMER!!</a:t>
            </a:r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b="1" dirty="0"/>
              <a:t>measure the towers and congratulate the winning group </a:t>
            </a:r>
          </a:p>
          <a:p>
            <a:pPr marL="422910" indent="-285750"/>
            <a:r>
              <a:rPr lang="en-US" sz="2200" b="1" dirty="0"/>
              <a:t>What did you learn about setting goals, overcoming challenges, and asking for help?</a:t>
            </a:r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755C5C0-FD14-4233-A40C-14A9DC952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dirty="0"/>
              <a:t>Friday January 6, 2023</a:t>
            </a:r>
            <a:br>
              <a:rPr lang="en-US" dirty="0"/>
            </a:br>
            <a:r>
              <a:rPr lang="en-US" dirty="0"/>
              <a:t>SECOND STEP (SEL)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06AD2A-AE0C-48CF-97E8-830DAA0C1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Set the purpose for today’s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Discussion Opening:</a:t>
            </a:r>
          </a:p>
          <a:p>
            <a:pPr marL="422910" indent="-285750"/>
            <a:r>
              <a:rPr lang="en-US" sz="2200" b="1" dirty="0"/>
              <a:t>Give students time to think about the question on the screen. Then call on students at random to share their responses.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Teach: “Common Types of Bullying”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Watch videos: Give students time to think about the questions on the screen. Then call students to share responses.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/Group Practice:</a:t>
            </a:r>
          </a:p>
          <a:p>
            <a:pPr marL="480060"/>
            <a:r>
              <a:rPr lang="en-US" sz="2200" b="1" dirty="0"/>
              <a:t>Students will complete worksheet activities associated with lesson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422910" indent="-285750"/>
            <a:r>
              <a:rPr lang="en-US" sz="2200" b="1" dirty="0"/>
              <a:t>Students will submit Wrap Up activity </a:t>
            </a:r>
          </a:p>
        </p:txBody>
      </p:sp>
    </p:spTree>
    <p:extLst>
      <p:ext uri="{BB962C8B-B14F-4D97-AF65-F5344CB8AC3E}">
        <p14:creationId xmlns:p14="http://schemas.microsoft.com/office/powerpoint/2010/main" val="33169598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5343</TotalTime>
  <Words>229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Social Studies &amp; Social Emotional Learning  Ms. Ellis</vt:lpstr>
      <vt:lpstr>Monday January 2, 2023</vt:lpstr>
      <vt:lpstr>Tuesday January 3, 2023</vt:lpstr>
      <vt:lpstr>Wednesday January 4, 2023</vt:lpstr>
      <vt:lpstr>Thursday January 5, 2023 SECOND STEP (SEL)</vt:lpstr>
      <vt:lpstr>Friday January 6, 2023 SECOND STEP (SEL)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88</cp:revision>
  <cp:lastPrinted>2019-08-11T01:51:35Z</cp:lastPrinted>
  <dcterms:created xsi:type="dcterms:W3CDTF">2018-08-24T15:10:25Z</dcterms:created>
  <dcterms:modified xsi:type="dcterms:W3CDTF">2023-01-05T04:12:13Z</dcterms:modified>
</cp:coreProperties>
</file>